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834DA-C3BF-D524-B21B-58C3A87AB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FA7BC7-3572-CC3E-BA16-2DCB913A9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64C292-8A6E-E26A-D212-2643EB0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7B2BCD-24F5-64C6-5E53-325FFAE1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00CF4A-6CC6-210F-5AD1-C242AF5F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3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668F2-615F-CF71-ACDB-A8A958A6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18AD3E-8E3D-4D90-E17F-DE2BD729B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6E17FE-DB59-EA58-E603-49F060EA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CC869-4554-383C-92EA-F5999EED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7BDA3-078F-5760-F6AF-6B0E6F8F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1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ADE963-5072-25D7-4246-1DD7B9AE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7DCB9D-578B-D4ED-84EE-0F9352DB8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0F3C2C-0B5C-7025-0658-EEFA4FEC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B3EA2-6D2A-E872-1EFC-3CE81CF5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1CD7F-9555-C7BC-0C94-80B001CE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4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75CE7-5610-B634-1A62-E200A49A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CACD9-4CCB-58A5-2453-9FCB50FD5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2B87C-F2E4-2621-E9DF-A70A4B2D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03A9C-340E-0D7D-883F-6EDB152B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271366-CF03-7D94-3B90-63AC5A6A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3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EACA1-E1FF-ECAE-A997-48B70235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C44379-9923-C316-4934-A2AA0F7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9767F-1022-0767-2539-25ED5B3E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95B0D-ECA1-2599-D674-8018786F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D1CEF-2D53-E9BD-7958-FA9AC243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7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96C6F-C7A1-7D2F-F433-EE882D5F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C8CF1-8045-341A-BDBC-C7BA11A89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980F0-84CF-610F-0C06-8E5AF1315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B3F544-4D29-5950-B94C-04DBC84A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5EC3B-F842-BF05-4B56-412B04E0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9F9C01-0632-4B0E-25F5-81EB195F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93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79ED7-9C87-ED45-0207-56367B3E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6C26D2-142C-59AB-C792-87BB15F9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200C15-7378-E83E-B784-7E643A66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3888D2-3C63-A703-4E13-BC2A13DF0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04870F-E993-0E10-EC26-46B316B55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EEDF04-F184-795E-30E0-2C673FFE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CF422E-8CEB-8A6E-9F77-0F6CD931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6C84A3-11A1-C88E-2C12-E0955A2C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1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D13EE-FCFD-8666-6AE0-52192811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1FD9DD-E497-FEDA-B5A7-0623D3A2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C83D44-7E59-2904-6D75-184754C7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6EC7F8-0784-3958-B702-0BAED724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5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807A4C-95CF-3D6A-5055-A6ED1BF8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9F27A6-9756-B36D-4AF2-4059A9A4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EA8780-4EDF-EC62-4DE8-178B89B1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7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0C97C-2824-1D80-CFC4-50A3F938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3A987-A6A1-9829-9AD7-147BC484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1D4075-3986-47AA-92C7-029D38261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93EA9-CE6F-4B31-F44D-F71AFCF6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D65601-E6C6-466E-AA11-146FC4E1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32C0C-3E85-2396-A136-11CCF884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29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FE912-F537-8760-A718-41B080DA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D3E9FC-46D8-E142-55CC-9BF2564BE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362705-689F-C1DB-BD99-4D2919127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D4A8FC-F198-4D75-ECA0-A84BD6BF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61E0D9-FE66-8D7B-23B7-8574A983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0CB36D-250D-11C6-CB02-03502278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55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1D8B3D-40A4-FB78-17EB-1528C2BE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9D91BF-3CE1-0A4B-3615-30784A35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7D57F9-CD85-B902-541F-C26A49674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D626-448A-4C30-97BF-5587840E2C01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245F4E-A90F-EE3D-BBED-6793F0FB4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68608D-CC4E-CDCF-A687-3973D85AA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82F3A-EDFC-42EA-B1EC-AF15EBAF1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0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EF968-3C31-E404-F359-97459BF84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6160"/>
            <a:ext cx="9144000" cy="2387600"/>
          </a:xfrm>
        </p:spPr>
        <p:txBody>
          <a:bodyPr/>
          <a:lstStyle/>
          <a:p>
            <a:r>
              <a:rPr lang="cs-CZ" b="1" dirty="0">
                <a:solidFill>
                  <a:srgbClr val="CC9900"/>
                </a:solidFill>
              </a:rPr>
              <a:t>T-MOBILE OLYMPIJSKÝ BĚH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9465E4-720E-B06E-12F1-A2D8F59BE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7694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C9900"/>
                </a:solidFill>
              </a:rPr>
              <a:t>2024</a:t>
            </a:r>
          </a:p>
        </p:txBody>
      </p:sp>
      <p:pic>
        <p:nvPicPr>
          <p:cNvPr id="5" name="Google Shape;287;p1">
            <a:extLst>
              <a:ext uri="{FF2B5EF4-FFF2-40B4-BE49-F238E27FC236}">
                <a16:creationId xmlns:a16="http://schemas.microsoft.com/office/drawing/2014/main" id="{F083AAFE-8BB0-F7AF-34B0-5898A3ADB5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8313" y="1203812"/>
            <a:ext cx="3875374" cy="173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41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513E0-2BD2-2A1F-C733-5B6A27EE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C9900"/>
                </a:solidFill>
              </a:rPr>
              <a:t>T-Mobile Olympijský běh</a:t>
            </a:r>
            <a:br>
              <a:rPr lang="cs-CZ" dirty="0"/>
            </a:br>
            <a:r>
              <a:rPr lang="cs-CZ" sz="3200" dirty="0">
                <a:solidFill>
                  <a:srgbClr val="CC9900"/>
                </a:solidFill>
              </a:rPr>
              <a:t>Novinky pro rok 2024</a:t>
            </a:r>
            <a:endParaRPr lang="cs-CZ" dirty="0">
              <a:solidFill>
                <a:srgbClr val="CC99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D1B242-5092-72AF-EC49-612C9448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cs-CZ" dirty="0"/>
              <a:t>Uspořádání </a:t>
            </a:r>
            <a:r>
              <a:rPr lang="cs-CZ" b="1" dirty="0"/>
              <a:t>90+ závodů </a:t>
            </a:r>
            <a:r>
              <a:rPr lang="cs-CZ" dirty="0"/>
              <a:t>(dva zahraniční) v rámci odpoledních závodů</a:t>
            </a:r>
          </a:p>
          <a:p>
            <a:r>
              <a:rPr lang="cs-CZ" dirty="0"/>
              <a:t>Změna lokality Zlatého závodu v Praze – nová lokalita </a:t>
            </a:r>
            <a:r>
              <a:rPr lang="cs-CZ" b="1" dirty="0"/>
              <a:t>Praha Letná</a:t>
            </a:r>
          </a:p>
          <a:p>
            <a:r>
              <a:rPr lang="cs-CZ" dirty="0"/>
              <a:t>Plánovaný </a:t>
            </a:r>
            <a:r>
              <a:rPr lang="cs-CZ" b="1" dirty="0"/>
              <a:t>výběh v Paříži </a:t>
            </a:r>
            <a:r>
              <a:rPr lang="cs-CZ" dirty="0"/>
              <a:t>ve spolupráci s ambasádou a Sokoly</a:t>
            </a:r>
          </a:p>
          <a:p>
            <a:r>
              <a:rPr lang="cs-CZ" dirty="0"/>
              <a:t>Účastnické medaile pro </a:t>
            </a:r>
            <a:r>
              <a:rPr lang="cs-CZ" b="1" dirty="0"/>
              <a:t>63 000 dětí </a:t>
            </a:r>
            <a:r>
              <a:rPr lang="cs-CZ" dirty="0"/>
              <a:t>ze základních škol ve spolupráci s 3DDen</a:t>
            </a:r>
          </a:p>
          <a:p>
            <a:r>
              <a:rPr lang="cs-CZ" dirty="0"/>
              <a:t>Nová podoba triček – nově s dominantou loga </a:t>
            </a:r>
            <a:r>
              <a:rPr lang="cs-CZ" b="1" dirty="0" err="1"/>
              <a:t>Olympic</a:t>
            </a:r>
            <a:r>
              <a:rPr lang="cs-CZ" b="1" dirty="0"/>
              <a:t> </a:t>
            </a:r>
            <a:r>
              <a:rPr lang="cs-CZ" b="1" dirty="0" err="1"/>
              <a:t>day</a:t>
            </a:r>
            <a:r>
              <a:rPr lang="cs-CZ" b="1" dirty="0"/>
              <a:t> </a:t>
            </a:r>
            <a:r>
              <a:rPr lang="cs-CZ" dirty="0"/>
              <a:t>na hrudi</a:t>
            </a:r>
          </a:p>
          <a:p>
            <a:r>
              <a:rPr lang="cs-CZ" dirty="0"/>
              <a:t>Změna systému odměn pro pořadatele </a:t>
            </a:r>
          </a:p>
          <a:p>
            <a:pPr lvl="1"/>
            <a:r>
              <a:rPr lang="cs-CZ" dirty="0"/>
              <a:t>Zavedení fixní částky pro každou lokalitu – větší pomoc menším závodům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15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2BA0B-4E9E-42BC-997D-F7DD8082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C9900"/>
                </a:solidFill>
              </a:rPr>
              <a:t>T-Mobile Olympijský běh</a:t>
            </a:r>
            <a:br>
              <a:rPr lang="cs-CZ" dirty="0">
                <a:solidFill>
                  <a:srgbClr val="CC9900"/>
                </a:solidFill>
              </a:rPr>
            </a:br>
            <a:r>
              <a:rPr lang="cs-CZ" sz="3200" dirty="0">
                <a:solidFill>
                  <a:srgbClr val="CC9900"/>
                </a:solidFill>
              </a:rPr>
              <a:t>Kampaň</a:t>
            </a:r>
            <a:endParaRPr lang="cs-CZ" dirty="0">
              <a:solidFill>
                <a:srgbClr val="CC99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9038BE-5F3D-8665-E6AA-CA3D9C88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7256"/>
            <a:ext cx="6251697" cy="305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EC7C14-12AA-59AE-90D9-F19F5F8F8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564" y="2092549"/>
            <a:ext cx="2934221" cy="410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28AFA8-E9B5-2F94-46E3-8FD1006FE1CA}"/>
              </a:ext>
            </a:extLst>
          </p:cNvPr>
          <p:cNvSpPr txBox="1"/>
          <p:nvPr/>
        </p:nvSpPr>
        <p:spPr>
          <a:xfrm>
            <a:off x="838199" y="2113702"/>
            <a:ext cx="625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BILLBOARDY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1E878D-2220-DD2F-D6E0-9016B039DE5B}"/>
              </a:ext>
            </a:extLst>
          </p:cNvPr>
          <p:cNvSpPr txBox="1"/>
          <p:nvPr/>
        </p:nvSpPr>
        <p:spPr>
          <a:xfrm>
            <a:off x="8094564" y="1591343"/>
            <a:ext cx="293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PLAKÁTY A CLV</a:t>
            </a:r>
          </a:p>
        </p:txBody>
      </p:sp>
    </p:spTree>
    <p:extLst>
      <p:ext uri="{BB962C8B-B14F-4D97-AF65-F5344CB8AC3E}">
        <p14:creationId xmlns:p14="http://schemas.microsoft.com/office/powerpoint/2010/main" val="282918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9F5EC-9E0B-B195-0FD6-0361BE2C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52378-C545-42E3-7247-16C16EED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C9900"/>
                </a:solidFill>
              </a:rPr>
              <a:t>T-Mobile Olympijský běh</a:t>
            </a:r>
            <a:br>
              <a:rPr lang="cs-CZ" dirty="0">
                <a:solidFill>
                  <a:srgbClr val="CC9900"/>
                </a:solidFill>
              </a:rPr>
            </a:br>
            <a:r>
              <a:rPr lang="cs-CZ" sz="3200" dirty="0">
                <a:solidFill>
                  <a:srgbClr val="CC9900"/>
                </a:solidFill>
              </a:rPr>
              <a:t>Ambasadoři – Adam Sebastian </a:t>
            </a:r>
            <a:r>
              <a:rPr lang="cs-CZ" sz="3200" dirty="0" err="1">
                <a:solidFill>
                  <a:srgbClr val="CC9900"/>
                </a:solidFill>
              </a:rPr>
              <a:t>Helcelet</a:t>
            </a:r>
            <a:r>
              <a:rPr lang="cs-CZ" sz="3200" dirty="0">
                <a:solidFill>
                  <a:srgbClr val="CC9900"/>
                </a:solidFill>
              </a:rPr>
              <a:t> a Denisa </a:t>
            </a:r>
            <a:r>
              <a:rPr lang="cs-CZ" sz="3200" dirty="0" err="1">
                <a:solidFill>
                  <a:srgbClr val="CC9900"/>
                </a:solidFill>
              </a:rPr>
              <a:t>Helceletová</a:t>
            </a:r>
            <a:endParaRPr lang="cs-CZ" dirty="0">
              <a:solidFill>
                <a:srgbClr val="CC99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576CA9-7835-80A6-8824-FEEEF778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02" y="1983525"/>
            <a:ext cx="2866053" cy="436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F8A88FE-65E7-A241-EA06-01BE4B33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15" y="1983526"/>
            <a:ext cx="2854788" cy="436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FF52B0-C074-7108-4C37-B5122DD63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172" y="1983524"/>
            <a:ext cx="2871652" cy="436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829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</Words>
  <Application>Microsoft Office PowerPoint</Application>
  <PresentationFormat>Širokoúhlá obrazovka</PresentationFormat>
  <Paragraphs>17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T-MOBILE OLYMPIJSKÝ BĚH</vt:lpstr>
      <vt:lpstr>T-Mobile Olympijský běh Novinky pro rok 2024</vt:lpstr>
      <vt:lpstr>T-Mobile Olympijský běh Kampaň</vt:lpstr>
      <vt:lpstr>T-Mobile Olympijský běh Ambasadoři – Adam Sebastian Helcelet a Denisa Helceletová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T-MOBILE OLYMPIJSKÝ BĚH</dc:title>
  <dc:creator>Novotný David</dc:creator>
  <cp:lastModifiedBy>Novotný David</cp:lastModifiedBy>
  <cp:revision>1</cp:revision>
  <dcterms:created xsi:type="dcterms:W3CDTF">2024-03-04T14:11:35Z</dcterms:created>
  <dcterms:modified xsi:type="dcterms:W3CDTF">2024-03-04T14:19:38Z</dcterms:modified>
</cp:coreProperties>
</file>