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57" r:id="rId8"/>
    <p:sldId id="266" r:id="rId9"/>
    <p:sldId id="262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4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6E185-CE29-FBEC-61F0-E82803A98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4B49E8-C78A-4734-94D5-669884389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A53901-2801-53DE-0F70-D95E6CCC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993E-1D13-4F82-9BB1-633A56140997}" type="datetimeFigureOut">
              <a:rPr lang="cs-CZ" smtClean="0"/>
              <a:t>10.01.2023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ED806C-460B-6E2D-3E54-A0CAB5FF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5935E7-E812-2AD4-3FD4-6B8608635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AC50-03AB-4A0D-8559-424ED7AD08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25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7405D-49DD-BF58-4FC9-53F72A5B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684749-69F0-754B-C46F-8F4112863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843429-440D-EF53-0474-8A57BE679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993E-1D13-4F82-9BB1-633A56140997}" type="datetimeFigureOut">
              <a:rPr lang="cs-CZ" smtClean="0"/>
              <a:t>10.01.2023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342181-74EE-C60C-7E31-356F23379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994E5F-DEA9-D7AB-41AD-E3C52D65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AC50-03AB-4A0D-8559-424ED7AD08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58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C0AF305-30F6-6BF0-F0EA-265AC7A95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71B3B3-E11F-0D95-3380-B63B47F04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A59010-0020-D951-9DBC-87B50351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993E-1D13-4F82-9BB1-633A56140997}" type="datetimeFigureOut">
              <a:rPr lang="cs-CZ" smtClean="0"/>
              <a:t>10.01.2023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887D86-7D4C-9475-4C85-27EF1930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C02605-7436-2AC2-876E-2E5FA7DC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AC50-03AB-4A0D-8559-424ED7AD08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2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E8EAC-7DF3-7CF6-029B-6F3C37F4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5AD50D-D8C6-9A97-76B7-B65F2FE12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0DEE5D-D98D-E6AC-F465-02F9E3EB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993E-1D13-4F82-9BB1-633A56140997}" type="datetimeFigureOut">
              <a:rPr lang="cs-CZ" smtClean="0"/>
              <a:t>10.01.2023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66A37D-17C8-2AAB-5802-5BF96446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E87B60-9879-5FD9-2FAB-7EFE8419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AC50-03AB-4A0D-8559-424ED7AD08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34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913F78-56E7-26F3-2F0C-92D6BF08E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822CE5-69EC-F35D-0B72-544284EEE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1306B2-D162-EAA7-1E98-51C76183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993E-1D13-4F82-9BB1-633A56140997}" type="datetimeFigureOut">
              <a:rPr lang="cs-CZ" smtClean="0"/>
              <a:t>10.01.2023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213CDE-286D-A235-0FE5-9C5ED392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A921E5-F740-818A-E5E3-E60EA20B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AC50-03AB-4A0D-8559-424ED7AD08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25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13A64-31F3-BD70-B538-0E8F80B2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6A3D67-16B5-9164-7528-EC8534EB2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2E81A44-770B-6FD1-1D91-4FAE39D8B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B46F5C-6D4A-84E8-1F30-235B2C3D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993E-1D13-4F82-9BB1-633A56140997}" type="datetimeFigureOut">
              <a:rPr lang="cs-CZ" smtClean="0"/>
              <a:t>10.01.2023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B2BF73-FABA-CE03-1EE9-AB01667E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17189A-15D4-5CB5-3020-0B1E045E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AC50-03AB-4A0D-8559-424ED7AD08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79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FECED-06A7-1B76-CC35-B770E700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B7F1D3-8773-5189-FDC9-10F3BFF19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29AAB2-DCE8-DDBC-88CA-200CEA85F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F18ED64-A69C-01A5-B3C8-8C4C81274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E36ACC2-B179-3CDB-5B4A-0F3E8E63B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A69613B-B6DF-B97B-2C87-7D4BFE32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993E-1D13-4F82-9BB1-633A56140997}" type="datetimeFigureOut">
              <a:rPr lang="cs-CZ" smtClean="0"/>
              <a:t>10.01.2023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1DD3422-D6CC-EB0F-8093-733FECEB6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78CB20E-5BD7-4C76-F65F-A1051D32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AC50-03AB-4A0D-8559-424ED7AD08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16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89923-95CA-C879-8A22-B5F0AB9EA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765FB0-CB35-26B0-A4A0-553EDE923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993E-1D13-4F82-9BB1-633A56140997}" type="datetimeFigureOut">
              <a:rPr lang="cs-CZ" smtClean="0"/>
              <a:t>10.01.2023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E606327-4FFD-FD9D-5356-723A8E2F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DCE53F-7704-E4A5-0DA2-A93C222F4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AC50-03AB-4A0D-8559-424ED7AD08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54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BD573C4-7630-1BC5-2CB7-DA5D0DBDE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993E-1D13-4F82-9BB1-633A56140997}" type="datetimeFigureOut">
              <a:rPr lang="cs-CZ" smtClean="0"/>
              <a:t>10.01.2023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F012FC1-15AE-8686-B306-AD783E65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FF7768-C792-1CB4-009F-6D8308BBC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AC50-03AB-4A0D-8559-424ED7AD08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25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741C6-C4D2-CAE6-1152-CF76D0D7F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F35FF3-2AA2-A4CA-40A6-C95D139D7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26080F-4059-50EF-23BD-9C2553F4F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95E7B1-0434-3A2C-AB06-14C90478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993E-1D13-4F82-9BB1-633A56140997}" type="datetimeFigureOut">
              <a:rPr lang="cs-CZ" smtClean="0"/>
              <a:t>10.01.2023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C467C1-65A9-CE3C-6D45-2783060D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F04EDA-56AE-30EF-2AEC-1A9999A81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AC50-03AB-4A0D-8559-424ED7AD08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47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51BD4F-14D2-176D-7247-F466A6C1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4FB8D9A-BF90-154B-DBD1-DA4489369B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63FD32-FA5A-FB25-71E6-4033C6935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0ECC7B-6A1D-FC6E-76BB-E23B3E9C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993E-1D13-4F82-9BB1-633A56140997}" type="datetimeFigureOut">
              <a:rPr lang="cs-CZ" smtClean="0"/>
              <a:t>10.01.2023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7C7BA0-CBB7-A8B8-23EE-7A09599FF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D2A33F-6830-9372-77A3-CF64E0A1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AC50-03AB-4A0D-8559-424ED7AD08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45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5DE7ED9-F3F7-A3C9-4FA0-053ACABB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F4E995-43E8-8F36-CA7C-02ECA7446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61C140-3A57-E5F6-06B6-4C5A98566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993E-1D13-4F82-9BB1-633A56140997}" type="datetimeFigureOut">
              <a:rPr lang="cs-CZ" smtClean="0"/>
              <a:t>10.01.2023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859691-3FB1-AC10-482B-AFA4EABBE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384BF0-55C4-6F58-8360-FD48FEF6D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0AC50-03AB-4A0D-8559-424ED7AD08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54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6ED94BA-B7EE-49C0-A1F3-FEB346C6A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92607" cy="6858000"/>
          </a:xfrm>
          <a:prstGeom prst="rect">
            <a:avLst/>
          </a:prstGeom>
        </p:spPr>
      </p:pic>
      <p:sp>
        <p:nvSpPr>
          <p:cNvPr id="8" name="AutoShape 6">
            <a:extLst>
              <a:ext uri="{FF2B5EF4-FFF2-40B4-BE49-F238E27FC236}">
                <a16:creationId xmlns:a16="http://schemas.microsoft.com/office/drawing/2014/main" id="{4B5D211C-B010-0798-F30D-002C53731A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FDA1FE3-5953-0510-32A8-3AF7048C1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88"/>
          <a:stretch/>
        </p:blipFill>
        <p:spPr>
          <a:xfrm>
            <a:off x="8891314" y="1199626"/>
            <a:ext cx="2038635" cy="10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0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594390C-FC39-7528-A396-86D148DFF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541"/>
            <a:ext cx="12192000" cy="63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4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A00F851-2C6A-DC5B-546E-258718D6D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737"/>
          <a:stretch/>
        </p:blipFill>
        <p:spPr>
          <a:xfrm>
            <a:off x="1" y="12853"/>
            <a:ext cx="8896350" cy="213445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E08F5AA-86DE-071A-4A7A-F1B0B9582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080"/>
            <a:ext cx="6096000" cy="42158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705AE98-1F65-5DCC-2E1E-2600E4C12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94" y="1461080"/>
            <a:ext cx="6123105" cy="42158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0064E78-C129-18A0-6649-80004D240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079"/>
            <a:ext cx="6023171" cy="42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2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913199A-635A-6805-6167-2DD74B00A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601"/>
            <a:ext cx="12192000" cy="61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9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9961BD0-40D7-D34C-3A83-53DDBAA51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521"/>
            <a:ext cx="12192000" cy="59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A2028D4-820E-3FE6-D839-ED46E9488EF3}"/>
              </a:ext>
            </a:extLst>
          </p:cNvPr>
          <p:cNvSpPr txBox="1"/>
          <p:nvPr/>
        </p:nvSpPr>
        <p:spPr>
          <a:xfrm>
            <a:off x="500062" y="614363"/>
            <a:ext cx="3106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latin typeface="DIN Condensed" pitchFamily="2" charset="0"/>
              </a:rPr>
              <a:t>MEZINÁRODNÍ </a:t>
            </a:r>
            <a:r>
              <a:rPr lang="cs-CZ" sz="3200" dirty="0">
                <a:latin typeface="DIN Condensed" pitchFamily="2" charset="0"/>
                <a:cs typeface="Abadi" panose="020F0502020204030204" pitchFamily="34" charset="0"/>
              </a:rPr>
              <a:t>AKTIVITY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4EF10F1-6EDB-F504-2B34-B656C0497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1199138"/>
            <a:ext cx="9858375" cy="5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8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9A009F2-9C27-45D1-6260-5154091CC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739"/>
            <a:ext cx="12192000" cy="63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1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3D58A7C1-1536-F450-8954-13BDE9A4D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604382"/>
              </p:ext>
            </p:extLst>
          </p:nvPr>
        </p:nvGraphicFramePr>
        <p:xfrm>
          <a:off x="1" y="0"/>
          <a:ext cx="12191998" cy="685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1497">
                  <a:extLst>
                    <a:ext uri="{9D8B030D-6E8A-4147-A177-3AD203B41FA5}">
                      <a16:colId xmlns:a16="http://schemas.microsoft.com/office/drawing/2014/main" val="2722703508"/>
                    </a:ext>
                  </a:extLst>
                </a:gridCol>
                <a:gridCol w="1094143">
                  <a:extLst>
                    <a:ext uri="{9D8B030D-6E8A-4147-A177-3AD203B41FA5}">
                      <a16:colId xmlns:a16="http://schemas.microsoft.com/office/drawing/2014/main" val="3022267686"/>
                    </a:ext>
                  </a:extLst>
                </a:gridCol>
                <a:gridCol w="1860361">
                  <a:extLst>
                    <a:ext uri="{9D8B030D-6E8A-4147-A177-3AD203B41FA5}">
                      <a16:colId xmlns:a16="http://schemas.microsoft.com/office/drawing/2014/main" val="3754272833"/>
                    </a:ext>
                  </a:extLst>
                </a:gridCol>
                <a:gridCol w="2031999">
                  <a:extLst>
                    <a:ext uri="{9D8B030D-6E8A-4147-A177-3AD203B41FA5}">
                      <a16:colId xmlns:a16="http://schemas.microsoft.com/office/drawing/2014/main" val="1511149358"/>
                    </a:ext>
                  </a:extLst>
                </a:gridCol>
                <a:gridCol w="2031999">
                  <a:extLst>
                    <a:ext uri="{9D8B030D-6E8A-4147-A177-3AD203B41FA5}">
                      <a16:colId xmlns:a16="http://schemas.microsoft.com/office/drawing/2014/main" val="3850340454"/>
                    </a:ext>
                  </a:extLst>
                </a:gridCol>
                <a:gridCol w="2031999">
                  <a:extLst>
                    <a:ext uri="{9D8B030D-6E8A-4147-A177-3AD203B41FA5}">
                      <a16:colId xmlns:a16="http://schemas.microsoft.com/office/drawing/2014/main" val="774930621"/>
                    </a:ext>
                  </a:extLst>
                </a:gridCol>
              </a:tblGrid>
              <a:tr h="75607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Četnost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lektorů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svazů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účastníků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Různé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915586"/>
                  </a:ext>
                </a:extLst>
              </a:tr>
              <a:tr h="756073">
                <a:tc>
                  <a:txBody>
                    <a:bodyPr/>
                    <a:lstStyle/>
                    <a:p>
                      <a:r>
                        <a:rPr lang="cs-CZ" sz="2400" dirty="0"/>
                        <a:t>MOSTY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23 států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58052"/>
                  </a:ext>
                </a:extLst>
              </a:tr>
              <a:tr h="756073">
                <a:tc>
                  <a:txBody>
                    <a:bodyPr/>
                    <a:lstStyle/>
                    <a:p>
                      <a:r>
                        <a:rPr lang="cs-CZ" sz="2400" dirty="0"/>
                        <a:t>DIALOGY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96x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21 témat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229083"/>
                  </a:ext>
                </a:extLst>
              </a:tr>
              <a:tr h="756073">
                <a:tc>
                  <a:txBody>
                    <a:bodyPr/>
                    <a:lstStyle/>
                    <a:p>
                      <a:r>
                        <a:rPr lang="cs-CZ" sz="2400" dirty="0"/>
                        <a:t>WORKSHOPY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46x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 témat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426161"/>
                  </a:ext>
                </a:extLst>
              </a:tr>
              <a:tr h="809412">
                <a:tc>
                  <a:txBody>
                    <a:bodyPr/>
                    <a:lstStyle/>
                    <a:p>
                      <a:r>
                        <a:rPr lang="cs-CZ" sz="2400" dirty="0"/>
                        <a:t>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70x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537000</a:t>
                      </a:r>
                    </a:p>
                    <a:p>
                      <a:r>
                        <a:rPr lang="cs-CZ" dirty="0"/>
                        <a:t>(remitenda)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8. ročník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80567"/>
                  </a:ext>
                </a:extLst>
              </a:tr>
              <a:tr h="756073">
                <a:tc>
                  <a:txBody>
                    <a:bodyPr/>
                    <a:lstStyle/>
                    <a:p>
                      <a:r>
                        <a:rPr lang="cs-CZ" sz="2400" dirty="0"/>
                        <a:t>KNIHY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35 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 edičních řad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418377"/>
                  </a:ext>
                </a:extLst>
              </a:tr>
              <a:tr h="756073">
                <a:tc>
                  <a:txBody>
                    <a:bodyPr/>
                    <a:lstStyle/>
                    <a:p>
                      <a:r>
                        <a:rPr lang="cs-CZ" sz="2400" dirty="0"/>
                        <a:t>VIDEOMETODIKA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171x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100000+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393329"/>
                  </a:ext>
                </a:extLst>
              </a:tr>
              <a:tr h="756073">
                <a:tc>
                  <a:txBody>
                    <a:bodyPr/>
                    <a:lstStyle/>
                    <a:p>
                      <a:r>
                        <a:rPr lang="cs-CZ" sz="2400" dirty="0"/>
                        <a:t>DIALOGY-ONLINE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16x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100000+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320931"/>
                  </a:ext>
                </a:extLst>
              </a:tr>
              <a:tr h="756073">
                <a:tc>
                  <a:txBody>
                    <a:bodyPr/>
                    <a:lstStyle/>
                    <a:p>
                      <a:r>
                        <a:rPr lang="cs-CZ" sz="2400" dirty="0"/>
                        <a:t>TRENÉR ROKU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80 Síň slávy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414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33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9DB0987-8E5B-AD6F-F99A-8819459A6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565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74</Words>
  <Application>Microsoft Macintosh PowerPoint</Application>
  <PresentationFormat>Širokoúhlá obrazovka</PresentationFormat>
  <Paragraphs>55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DIN Condensed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jezdik</dc:creator>
  <cp:lastModifiedBy>Zdeněk Haník</cp:lastModifiedBy>
  <cp:revision>13</cp:revision>
  <dcterms:created xsi:type="dcterms:W3CDTF">2022-05-11T13:46:29Z</dcterms:created>
  <dcterms:modified xsi:type="dcterms:W3CDTF">2023-01-10T09:25:00Z</dcterms:modified>
</cp:coreProperties>
</file>